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5266"/>
    <p:restoredTop sz="96317"/>
  </p:normalViewPr>
  <p:slideViewPr>
    <p:cSldViewPr snapToGrid="0" snapToObjects="1">
      <p:cViewPr>
        <p:scale>
          <a:sx n="400" d="100"/>
          <a:sy n="400" d="100"/>
        </p:scale>
        <p:origin x="-6416" y="-18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77756" y="2900516"/>
            <a:ext cx="1862247" cy="1862247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</a:rPr>
              <a:t>© Union européenne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99339" y="645366"/>
            <a:ext cx="5085976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1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La recherche </a:t>
            </a:r>
            <a:br>
              <a:rPr lang="fr-FR"/>
            </a:br>
            <a:r>
              <a:rPr lang="fr-FR"/>
              <a:t>de nouveaux coéquipiers commence ici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</a:rPr>
              <a:t>Union européenne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756207BB-622A-885A-0A6C-DFA76A341A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B4E6BE3A-58F2-A8A4-A2A6-E0E04A856E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6404523" y="3384094"/>
            <a:ext cx="1692550" cy="2916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74392"/>
                </a:solidFill>
                <a:latin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ouverture</a:t>
            </a:r>
            <a:endParaRPr lang="en-GB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75B52944-3C6D-19C5-CA8E-870F46E196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5953490" y="3685236"/>
            <a:ext cx="2692842" cy="2916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74392"/>
                </a:solidFill>
                <a:latin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Des canditatures</a:t>
            </a:r>
            <a:endParaRPr lang="en-GB"/>
          </a:p>
        </p:txBody>
      </p:sp>
      <p:sp>
        <p:nvSpPr>
          <p:cNvPr id="26" name="Espace réservé du texte 8">
            <a:extLst>
              <a:ext uri="{FF2B5EF4-FFF2-40B4-BE49-F238E27FC236}">
                <a16:creationId xmlns:a16="http://schemas.microsoft.com/office/drawing/2014/main" id="{D774DBB4-AF49-4DC4-D88A-03CF94806C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6882144" y="3973402"/>
            <a:ext cx="1081403" cy="2916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74392"/>
                </a:solidFill>
                <a:latin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Le 2/04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360C44C-28FE-F340-64E4-15789E4950C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C7074CC-3108-2D09-0F1D-B33849BB63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6141DF9-A92D-EA98-EFF1-EA68302F54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6F70702-1A20-5BBB-6506-2217E9919B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7FEB2B-E8C3-4EB5-A598-FAB54E70C7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11758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9" baseType="lpstr">
      <vt:lpstr>Roboto Bk</vt:lpstr>
      <vt:lpstr>EC Square Sans Pro Extra Black</vt:lpstr>
      <vt:lpstr>Roboto</vt:lpstr>
      <vt:lpstr>Calibri</vt:lpstr>
      <vt:lpstr>Arial</vt:lpstr>
      <vt:lpstr>Open Sans</vt:lpstr>
      <vt:lpstr>Roboto Lt</vt:lpstr>
      <vt:lpstr>1_Title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john sivirine</dc:creator>
  <cp:keywords/>
  <dc:description/>
  <cp:lastModifiedBy>john sivirine</cp:lastModifiedBy>
  <cp:revision>121</cp:revision>
  <dcterms:created xsi:type="dcterms:W3CDTF">2021-04-28T16:14:15Z</dcterms:created>
  <dcterms:modified xsi:type="dcterms:W3CDTF">2025-01-14T14:55:35Z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